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Random Forest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1.049212e-01</a:t>
            </a:r>
          </a:p>
          <a:p>
            <a:r>
              <a:rPr sz="1200"/>
              <a:t>std     8.815087e-02</a:t>
            </a:r>
          </a:p>
          <a:p>
            <a:r>
              <a:rPr sz="1200"/>
              <a:t>min     1.635520e-15</a:t>
            </a:r>
          </a:p>
          <a:p>
            <a:r>
              <a:rPr sz="1200"/>
              <a:t>25%     3.648061e-02</a:t>
            </a:r>
          </a:p>
          <a:p>
            <a:r>
              <a:rPr sz="1200"/>
              <a:t>50%     8.422585e-02</a:t>
            </a:r>
          </a:p>
          <a:p>
            <a:r>
              <a:rPr sz="1200"/>
              <a:t>75%     1.442681e-01</a:t>
            </a:r>
          </a:p>
          <a:p>
            <a:r>
              <a:rPr sz="1200"/>
              <a:t>80%     1.639094e-01</a:t>
            </a:r>
          </a:p>
          <a:p>
            <a:r>
              <a:rPr sz="1200"/>
              <a:t>85%     1.940669e-01</a:t>
            </a:r>
          </a:p>
          <a:p>
            <a:r>
              <a:rPr sz="1200"/>
              <a:t>90%     2.383233e-01</a:t>
            </a:r>
          </a:p>
          <a:p>
            <a:r>
              <a:rPr sz="1200"/>
              <a:t>95%     2.958638e-01</a:t>
            </a:r>
          </a:p>
          <a:p>
            <a:r>
              <a:rPr sz="1200"/>
              <a:t>99%     3.710783e-01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Random Forest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0.072785</a:t>
            </a:r>
          </a:p>
          <a:p>
            <a:r>
              <a:rPr sz="1200"/>
              <a:t>std     0.052348</a:t>
            </a:r>
          </a:p>
          <a:p>
            <a:r>
              <a:rPr sz="1200"/>
              <a:t>min     0.000025</a:t>
            </a:r>
          </a:p>
          <a:p>
            <a:r>
              <a:rPr sz="1200"/>
              <a:t>25%     0.030690</a:t>
            </a:r>
          </a:p>
          <a:p>
            <a:r>
              <a:rPr sz="1200"/>
              <a:t>50%     0.065225</a:t>
            </a:r>
          </a:p>
          <a:p>
            <a:r>
              <a:rPr sz="1200"/>
              <a:t>75%     0.104435</a:t>
            </a:r>
          </a:p>
          <a:p>
            <a:r>
              <a:rPr sz="1200"/>
              <a:t>80%     0.114098</a:t>
            </a:r>
          </a:p>
          <a:p>
            <a:r>
              <a:rPr sz="1200"/>
              <a:t>85%     0.127072</a:t>
            </a:r>
          </a:p>
          <a:p>
            <a:r>
              <a:rPr sz="1200"/>
              <a:t>90%     0.142654</a:t>
            </a:r>
          </a:p>
          <a:p>
            <a:r>
              <a:rPr sz="1200"/>
              <a:t>95%     0.171598</a:t>
            </a:r>
          </a:p>
          <a:p>
            <a:r>
              <a:rPr sz="1200"/>
              <a:t>99%     0.226821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Random Forest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4.804796e-02</a:t>
            </a:r>
          </a:p>
          <a:p>
            <a:r>
              <a:rPr sz="1200"/>
              <a:t>std     3.958969e-02</a:t>
            </a:r>
          </a:p>
          <a:p>
            <a:r>
              <a:rPr sz="1200"/>
              <a:t>min     1.296611e-15</a:t>
            </a:r>
          </a:p>
          <a:p>
            <a:r>
              <a:rPr sz="1200"/>
              <a:t>25%     1.629686e-02</a:t>
            </a:r>
          </a:p>
          <a:p>
            <a:r>
              <a:rPr sz="1200"/>
              <a:t>50%     3.959834e-02</a:t>
            </a:r>
          </a:p>
          <a:p>
            <a:r>
              <a:rPr sz="1200"/>
              <a:t>75%     6.874001e-02</a:t>
            </a:r>
          </a:p>
          <a:p>
            <a:r>
              <a:rPr sz="1200"/>
              <a:t>80%     7.706625e-02</a:t>
            </a:r>
          </a:p>
          <a:p>
            <a:r>
              <a:rPr sz="1200"/>
              <a:t>85%     8.981424e-02</a:t>
            </a:r>
          </a:p>
          <a:p>
            <a:r>
              <a:rPr sz="1200"/>
              <a:t>90%     1.049291e-01</a:t>
            </a:r>
          </a:p>
          <a:p>
            <a:r>
              <a:rPr sz="1200"/>
              <a:t>95%     1.269421e-01</a:t>
            </a:r>
          </a:p>
          <a:p>
            <a:r>
              <a:rPr sz="1200"/>
              <a:t>99%     1.721403e-01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Random Forest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3.265162e-01</a:t>
            </a:r>
          </a:p>
          <a:p>
            <a:r>
              <a:rPr sz="1200"/>
              <a:t>std     3.274825e-01</a:t>
            </a:r>
          </a:p>
          <a:p>
            <a:r>
              <a:rPr sz="1200"/>
              <a:t>min     2.921640e-16</a:t>
            </a:r>
          </a:p>
          <a:p>
            <a:r>
              <a:rPr sz="1200"/>
              <a:t>25%     9.000000e-02</a:t>
            </a:r>
          </a:p>
          <a:p>
            <a:r>
              <a:rPr sz="1200"/>
              <a:t>50%     2.155556e-01</a:t>
            </a:r>
          </a:p>
          <a:p>
            <a:r>
              <a:rPr sz="1200"/>
              <a:t>75%     4.374257e-01</a:t>
            </a:r>
          </a:p>
          <a:p>
            <a:r>
              <a:rPr sz="1200"/>
              <a:t>80%     5.345493e-01</a:t>
            </a:r>
          </a:p>
          <a:p>
            <a:r>
              <a:rPr sz="1200"/>
              <a:t>85%     6.658279e-01</a:t>
            </a:r>
          </a:p>
          <a:p>
            <a:r>
              <a:rPr sz="1200"/>
              <a:t>90%     8.346361e-01</a:t>
            </a:r>
          </a:p>
          <a:p>
            <a:r>
              <a:rPr sz="1200"/>
              <a:t>95%     1.028529e+00</a:t>
            </a:r>
          </a:p>
          <a:p>
            <a:r>
              <a:rPr sz="1200"/>
              <a:t>99%     1.372293e+00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Random Forest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1.150411e-01</a:t>
            </a:r>
          </a:p>
          <a:p>
            <a:r>
              <a:rPr sz="1200"/>
              <a:t>std     9.746752e-02</a:t>
            </a:r>
          </a:p>
          <a:p>
            <a:r>
              <a:rPr sz="1200"/>
              <a:t>min     2.883696e-16</a:t>
            </a:r>
          </a:p>
          <a:p>
            <a:r>
              <a:rPr sz="1200"/>
              <a:t>25%     3.982659e-02</a:t>
            </a:r>
          </a:p>
          <a:p>
            <a:r>
              <a:rPr sz="1200"/>
              <a:t>50%     9.042857e-02</a:t>
            </a:r>
          </a:p>
          <a:p>
            <a:r>
              <a:rPr sz="1200"/>
              <a:t>75%     1.637013e-01</a:t>
            </a:r>
          </a:p>
          <a:p>
            <a:r>
              <a:rPr sz="1200"/>
              <a:t>80%     1.852937e-01</a:t>
            </a:r>
          </a:p>
          <a:p>
            <a:r>
              <a:rPr sz="1200"/>
              <a:t>85%     2.140574e-01</a:t>
            </a:r>
          </a:p>
          <a:p>
            <a:r>
              <a:rPr sz="1200"/>
              <a:t>90%     2.494381e-01</a:t>
            </a:r>
          </a:p>
          <a:p>
            <a:r>
              <a:rPr sz="1200"/>
              <a:t>95%     3.104021e-01</a:t>
            </a:r>
          </a:p>
          <a:p>
            <a:r>
              <a:rPr sz="1200"/>
              <a:t>99%     4.282451e-01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Random Forest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0.196730</a:t>
            </a:r>
          </a:p>
          <a:p>
            <a:r>
              <a:rPr sz="1200"/>
              <a:t>std     0.194526</a:t>
            </a:r>
          </a:p>
          <a:p>
            <a:r>
              <a:rPr sz="1200"/>
              <a:t>min     0.000063</a:t>
            </a:r>
          </a:p>
          <a:p>
            <a:r>
              <a:rPr sz="1200"/>
              <a:t>25%     0.058276</a:t>
            </a:r>
          </a:p>
          <a:p>
            <a:r>
              <a:rPr sz="1200"/>
              <a:t>50%     0.135837</a:t>
            </a:r>
          </a:p>
          <a:p>
            <a:r>
              <a:rPr sz="1200"/>
              <a:t>75%     0.282135</a:t>
            </a:r>
          </a:p>
          <a:p>
            <a:r>
              <a:rPr sz="1200"/>
              <a:t>80%     0.321476</a:t>
            </a:r>
          </a:p>
          <a:p>
            <a:r>
              <a:rPr sz="1200"/>
              <a:t>85%     0.370808</a:t>
            </a:r>
          </a:p>
          <a:p>
            <a:r>
              <a:rPr sz="1200"/>
              <a:t>90%     0.442567</a:t>
            </a:r>
          </a:p>
          <a:p>
            <a:r>
              <a:rPr sz="1200"/>
              <a:t>95%     0.558774</a:t>
            </a:r>
          </a:p>
          <a:p>
            <a:r>
              <a:rPr sz="1200"/>
              <a:t>99%     0.925689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Random Forest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1.228321e-01</a:t>
            </a:r>
          </a:p>
          <a:p>
            <a:r>
              <a:rPr sz="1200"/>
              <a:t>std     9.921888e-02</a:t>
            </a:r>
          </a:p>
          <a:p>
            <a:r>
              <a:rPr sz="1200"/>
              <a:t>min     1.299197e-15</a:t>
            </a:r>
          </a:p>
          <a:p>
            <a:r>
              <a:rPr sz="1200"/>
              <a:t>25%     4.321429e-02</a:t>
            </a:r>
          </a:p>
          <a:p>
            <a:r>
              <a:rPr sz="1200"/>
              <a:t>50%     9.647525e-02</a:t>
            </a:r>
          </a:p>
          <a:p>
            <a:r>
              <a:rPr sz="1200"/>
              <a:t>75%     1.851667e-01</a:t>
            </a:r>
          </a:p>
          <a:p>
            <a:r>
              <a:rPr sz="1200"/>
              <a:t>80%     2.067860e-01</a:t>
            </a:r>
          </a:p>
          <a:p>
            <a:r>
              <a:rPr sz="1200"/>
              <a:t>85%     2.302910e-01</a:t>
            </a:r>
          </a:p>
          <a:p>
            <a:r>
              <a:rPr sz="1200"/>
              <a:t>90%     2.614327e-01</a:t>
            </a:r>
          </a:p>
          <a:p>
            <a:r>
              <a:rPr sz="1200"/>
              <a:t>95%     3.147915e-01</a:t>
            </a:r>
          </a:p>
          <a:p>
            <a:r>
              <a:rPr sz="1200"/>
              <a:t>99%     4.203145e-01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Random Forest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9.901349e-02</a:t>
            </a:r>
          </a:p>
          <a:p>
            <a:r>
              <a:rPr sz="1200"/>
              <a:t>std     7.673431e-02</a:t>
            </a:r>
          </a:p>
          <a:p>
            <a:r>
              <a:rPr sz="1200"/>
              <a:t>min     1.725044e-15</a:t>
            </a:r>
          </a:p>
          <a:p>
            <a:r>
              <a:rPr sz="1200"/>
              <a:t>25%     3.932891e-02</a:t>
            </a:r>
          </a:p>
          <a:p>
            <a:r>
              <a:rPr sz="1200"/>
              <a:t>50%     8.498937e-02</a:t>
            </a:r>
          </a:p>
          <a:p>
            <a:r>
              <a:rPr sz="1200"/>
              <a:t>75%     1.403688e-01</a:t>
            </a:r>
          </a:p>
          <a:p>
            <a:r>
              <a:rPr sz="1200"/>
              <a:t>80%     1.533364e-01</a:t>
            </a:r>
          </a:p>
          <a:p>
            <a:r>
              <a:rPr sz="1200"/>
              <a:t>85%     1.701839e-01</a:t>
            </a:r>
          </a:p>
          <a:p>
            <a:r>
              <a:rPr sz="1200"/>
              <a:t>90%     1.969697e-01</a:t>
            </a:r>
          </a:p>
          <a:p>
            <a:r>
              <a:rPr sz="1200"/>
              <a:t>95%     2.468091e-01</a:t>
            </a:r>
          </a:p>
          <a:p>
            <a:r>
              <a:rPr sz="1200"/>
              <a:t>99%     3.606043e-01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Random Forest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2.508936e-01</a:t>
            </a:r>
          </a:p>
          <a:p>
            <a:r>
              <a:rPr sz="1200"/>
              <a:t>std     2.718114e-01</a:t>
            </a:r>
          </a:p>
          <a:p>
            <a:r>
              <a:rPr sz="1200"/>
              <a:t>min     2.240817e-15</a:t>
            </a:r>
          </a:p>
          <a:p>
            <a:r>
              <a:rPr sz="1200"/>
              <a:t>25%     7.028338e-02</a:t>
            </a:r>
          </a:p>
          <a:p>
            <a:r>
              <a:rPr sz="1200"/>
              <a:t>50%     1.690696e-01</a:t>
            </a:r>
          </a:p>
          <a:p>
            <a:r>
              <a:rPr sz="1200"/>
              <a:t>75%     3.411907e-01</a:t>
            </a:r>
          </a:p>
          <a:p>
            <a:r>
              <a:rPr sz="1200"/>
              <a:t>80%     3.889359e-01</a:t>
            </a:r>
          </a:p>
          <a:p>
            <a:r>
              <a:rPr sz="1200"/>
              <a:t>85%     4.649383e-01</a:t>
            </a:r>
          </a:p>
          <a:p>
            <a:r>
              <a:rPr sz="1200"/>
              <a:t>90%     5.577328e-01</a:t>
            </a:r>
          </a:p>
          <a:p>
            <a:r>
              <a:rPr sz="1200"/>
              <a:t>95%     7.123889e-01</a:t>
            </a:r>
          </a:p>
          <a:p>
            <a:r>
              <a:rPr sz="1200"/>
              <a:t>99%     1.433666e+00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Random Forest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5.229208e-01</a:t>
            </a:r>
          </a:p>
          <a:p>
            <a:r>
              <a:rPr sz="1200"/>
              <a:t>std     6.452626e-01</a:t>
            </a:r>
          </a:p>
          <a:p>
            <a:r>
              <a:rPr sz="1200"/>
              <a:t>min     3.700743e-16</a:t>
            </a:r>
          </a:p>
          <a:p>
            <a:r>
              <a:rPr sz="1200"/>
              <a:t>25%     1.500000e-01</a:t>
            </a:r>
          </a:p>
          <a:p>
            <a:r>
              <a:rPr sz="1200"/>
              <a:t>50%     3.359155e-01</a:t>
            </a:r>
          </a:p>
          <a:p>
            <a:r>
              <a:rPr sz="1200"/>
              <a:t>75%     6.352113e-01</a:t>
            </a:r>
          </a:p>
          <a:p>
            <a:r>
              <a:rPr sz="1200"/>
              <a:t>80%     7.207665e-01</a:t>
            </a:r>
          </a:p>
          <a:p>
            <a:r>
              <a:rPr sz="1200"/>
              <a:t>85%     8.548889e-01</a:t>
            </a:r>
          </a:p>
          <a:p>
            <a:r>
              <a:rPr sz="1200"/>
              <a:t>90%     1.161543e+00</a:t>
            </a:r>
          </a:p>
          <a:p>
            <a:r>
              <a:rPr sz="1200"/>
              <a:t>95%     1.695029e+00</a:t>
            </a:r>
          </a:p>
          <a:p>
            <a:r>
              <a:rPr sz="1200"/>
              <a:t>99%     3.296686e+00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Random Forest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        inf</a:t>
            </a:r>
          </a:p>
          <a:p>
            <a:r>
              <a:rPr sz="1200"/>
              <a:t>std              NaN</a:t>
            </a:r>
          </a:p>
          <a:p>
            <a:r>
              <a:rPr sz="1200"/>
              <a:t>min     2.105595e-15</a:t>
            </a:r>
          </a:p>
          <a:p>
            <a:r>
              <a:rPr sz="1200"/>
              <a:t>25%     3.390476e-01</a:t>
            </a:r>
          </a:p>
          <a:p>
            <a:r>
              <a:rPr sz="1200"/>
              <a:t>50%     7.192405e-01</a:t>
            </a:r>
          </a:p>
          <a:p>
            <a:r>
              <a:rPr sz="1200"/>
              <a:t>75%     2.432857e+00</a:t>
            </a:r>
          </a:p>
          <a:p>
            <a:r>
              <a:rPr sz="1200"/>
              <a:t>80%     3.391667e+00</a:t>
            </a:r>
          </a:p>
          <a:p>
            <a:r>
              <a:rPr sz="1200"/>
              <a:t>85%     4.728857e+00</a:t>
            </a:r>
          </a:p>
          <a:p>
            <a:r>
              <a:rPr sz="1200"/>
              <a:t>90%     7.916000e+00</a:t>
            </a:r>
          </a:p>
          <a:p>
            <a:r>
              <a:rPr sz="1200"/>
              <a:t>95%     4.868800e+01</a:t>
            </a:r>
          </a:p>
          <a:p>
            <a:r>
              <a:rPr sz="1200"/>
              <a:t>99%              NaN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Random Forest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6.174843e-02</a:t>
            </a:r>
          </a:p>
          <a:p>
            <a:r>
              <a:rPr sz="1200"/>
              <a:t>std     5.316577e-02</a:t>
            </a:r>
          </a:p>
          <a:p>
            <a:r>
              <a:rPr sz="1200"/>
              <a:t>min     9.251859e-16</a:t>
            </a:r>
          </a:p>
          <a:p>
            <a:r>
              <a:rPr sz="1200"/>
              <a:t>25%     2.038128e-02</a:t>
            </a:r>
          </a:p>
          <a:p>
            <a:r>
              <a:rPr sz="1200"/>
              <a:t>50%     4.578495e-02</a:t>
            </a:r>
          </a:p>
          <a:p>
            <a:r>
              <a:rPr sz="1200"/>
              <a:t>75%     9.174194e-02</a:t>
            </a:r>
          </a:p>
          <a:p>
            <a:r>
              <a:rPr sz="1200"/>
              <a:t>80%     1.057429e-01</a:t>
            </a:r>
          </a:p>
          <a:p>
            <a:r>
              <a:rPr sz="1200"/>
              <a:t>85%     1.211117e-01</a:t>
            </a:r>
          </a:p>
          <a:p>
            <a:r>
              <a:rPr sz="1200"/>
              <a:t>90%     1.395552e-01</a:t>
            </a:r>
          </a:p>
          <a:p>
            <a:r>
              <a:rPr sz="1200"/>
              <a:t>95%     1.662882e-01</a:t>
            </a:r>
          </a:p>
          <a:p>
            <a:r>
              <a:rPr sz="1200"/>
              <a:t>99%     2.148296e-01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Random Forest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3.828507e-01</a:t>
            </a:r>
          </a:p>
          <a:p>
            <a:r>
              <a:rPr sz="1200"/>
              <a:t>std     6.886607e-01</a:t>
            </a:r>
          </a:p>
          <a:p>
            <a:r>
              <a:rPr sz="1200"/>
              <a:t>min     1.248444e-15</a:t>
            </a:r>
          </a:p>
          <a:p>
            <a:r>
              <a:rPr sz="1200"/>
              <a:t>25%     6.502538e-02</a:t>
            </a:r>
          </a:p>
          <a:p>
            <a:r>
              <a:rPr sz="1200"/>
              <a:t>50%     1.461290e-01</a:t>
            </a:r>
          </a:p>
          <a:p>
            <a:r>
              <a:rPr sz="1200"/>
              <a:t>75%     3.272691e-01</a:t>
            </a:r>
          </a:p>
          <a:p>
            <a:r>
              <a:rPr sz="1200"/>
              <a:t>80%     4.320504e-01</a:t>
            </a:r>
          </a:p>
          <a:p>
            <a:r>
              <a:rPr sz="1200"/>
              <a:t>85%     6.547963e-01</a:t>
            </a:r>
          </a:p>
          <a:p>
            <a:r>
              <a:rPr sz="1200"/>
              <a:t>90%     9.693946e-01</a:t>
            </a:r>
          </a:p>
          <a:p>
            <a:r>
              <a:rPr sz="1200"/>
              <a:t>95%     1.649128e+00</a:t>
            </a:r>
          </a:p>
          <a:p>
            <a:r>
              <a:rPr sz="1200"/>
              <a:t>99%     3.796330e+00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Random Forest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3.872806e+00</a:t>
            </a:r>
          </a:p>
          <a:p>
            <a:r>
              <a:rPr sz="1200"/>
              <a:t>std     1.429473e+01</a:t>
            </a:r>
          </a:p>
          <a:p>
            <a:r>
              <a:rPr sz="1200"/>
              <a:t>min     9.251859e-16</a:t>
            </a:r>
          </a:p>
          <a:p>
            <a:r>
              <a:rPr sz="1200"/>
              <a:t>25%     4.171622e-01</a:t>
            </a:r>
          </a:p>
          <a:p>
            <a:r>
              <a:rPr sz="1200"/>
              <a:t>50%     7.919048e-01</a:t>
            </a:r>
          </a:p>
          <a:p>
            <a:r>
              <a:rPr sz="1200"/>
              <a:t>75%     1.703571e+00</a:t>
            </a:r>
          </a:p>
          <a:p>
            <a:r>
              <a:rPr sz="1200"/>
              <a:t>80%     2.310736e+00</a:t>
            </a:r>
          </a:p>
          <a:p>
            <a:r>
              <a:rPr sz="1200"/>
              <a:t>85%     3.185220e+00</a:t>
            </a:r>
          </a:p>
          <a:p>
            <a:r>
              <a:rPr sz="1200"/>
              <a:t>90%     4.763128e+00</a:t>
            </a:r>
          </a:p>
          <a:p>
            <a:r>
              <a:rPr sz="1200"/>
              <a:t>95%     1.569400e+01</a:t>
            </a:r>
          </a:p>
          <a:p>
            <a:r>
              <a:rPr sz="1200"/>
              <a:t>99%     6.568680e+01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Random Forest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1.608657e+00</a:t>
            </a:r>
          </a:p>
          <a:p>
            <a:r>
              <a:rPr sz="1200"/>
              <a:t>std     4.204661e+00</a:t>
            </a:r>
          </a:p>
          <a:p>
            <a:r>
              <a:rPr sz="1200"/>
              <a:t>min     5.551115e-16</a:t>
            </a:r>
          </a:p>
          <a:p>
            <a:r>
              <a:rPr sz="1200"/>
              <a:t>25%     2.036066e-01</a:t>
            </a:r>
          </a:p>
          <a:p>
            <a:r>
              <a:rPr sz="1200"/>
              <a:t>50%     4.621739e-01</a:t>
            </a:r>
          </a:p>
          <a:p>
            <a:r>
              <a:rPr sz="1200"/>
              <a:t>75%     9.924242e-01</a:t>
            </a:r>
          </a:p>
          <a:p>
            <a:r>
              <a:rPr sz="1200"/>
              <a:t>80%     1.421584e+00</a:t>
            </a:r>
          </a:p>
          <a:p>
            <a:r>
              <a:rPr sz="1200"/>
              <a:t>85%     2.006152e+00</a:t>
            </a:r>
          </a:p>
          <a:p>
            <a:r>
              <a:rPr sz="1200"/>
              <a:t>90%     2.903766e+00</a:t>
            </a:r>
          </a:p>
          <a:p>
            <a:r>
              <a:rPr sz="1200"/>
              <a:t>95%     6.852182e+00</a:t>
            </a:r>
          </a:p>
          <a:p>
            <a:r>
              <a:rPr sz="1200"/>
              <a:t>99%     2.165760e+01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Random Forest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1.715644e+00</a:t>
            </a:r>
          </a:p>
          <a:p>
            <a:r>
              <a:rPr sz="1200"/>
              <a:t>std     3.777778e+00</a:t>
            </a:r>
          </a:p>
          <a:p>
            <a:r>
              <a:rPr sz="1200"/>
              <a:t>min     2.775558e-16</a:t>
            </a:r>
          </a:p>
          <a:p>
            <a:r>
              <a:rPr sz="1200"/>
              <a:t>25%     2.400000e-01</a:t>
            </a:r>
          </a:p>
          <a:p>
            <a:r>
              <a:rPr sz="1200"/>
              <a:t>50%     5.106250e-01</a:t>
            </a:r>
          </a:p>
          <a:p>
            <a:r>
              <a:rPr sz="1200"/>
              <a:t>75%     1.005909e+00</a:t>
            </a:r>
          </a:p>
          <a:p>
            <a:r>
              <a:rPr sz="1200"/>
              <a:t>80%     1.215642e+00</a:t>
            </a:r>
          </a:p>
          <a:p>
            <a:r>
              <a:rPr sz="1200"/>
              <a:t>85%     1.983409e+00</a:t>
            </a:r>
          </a:p>
          <a:p>
            <a:r>
              <a:rPr sz="1200"/>
              <a:t>90%     4.495000e+00</a:t>
            </a:r>
          </a:p>
          <a:p>
            <a:r>
              <a:rPr sz="1200"/>
              <a:t>95%     9.666000e+00</a:t>
            </a:r>
          </a:p>
          <a:p>
            <a:r>
              <a:rPr sz="1200"/>
              <a:t>99%     1.995120e+01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Random Forest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8.528308e-01</a:t>
            </a:r>
          </a:p>
          <a:p>
            <a:r>
              <a:rPr sz="1200"/>
              <a:t>std     2.503733e+00</a:t>
            </a:r>
          </a:p>
          <a:p>
            <a:r>
              <a:rPr sz="1200"/>
              <a:t>min     1.471380e-15</a:t>
            </a:r>
          </a:p>
          <a:p>
            <a:r>
              <a:rPr sz="1200"/>
              <a:t>25%     1.200000e-01</a:t>
            </a:r>
          </a:p>
          <a:p>
            <a:r>
              <a:rPr sz="1200"/>
              <a:t>50%     2.775904e-01</a:t>
            </a:r>
          </a:p>
          <a:p>
            <a:r>
              <a:rPr sz="1200"/>
              <a:t>75%     4.957303e-01</a:t>
            </a:r>
          </a:p>
          <a:p>
            <a:r>
              <a:rPr sz="1200"/>
              <a:t>80%     5.523084e-01</a:t>
            </a:r>
          </a:p>
          <a:p>
            <a:r>
              <a:rPr sz="1200"/>
              <a:t>85%     6.424706e-01</a:t>
            </a:r>
          </a:p>
          <a:p>
            <a:r>
              <a:rPr sz="1200"/>
              <a:t>90%     8.841987e-01</a:t>
            </a:r>
          </a:p>
          <a:p>
            <a:r>
              <a:rPr sz="1200"/>
              <a:t>95%     1.783698e+00</a:t>
            </a:r>
          </a:p>
          <a:p>
            <a:r>
              <a:rPr sz="1200"/>
              <a:t>99%     1.407822e+01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Random Forest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1.401254</a:t>
            </a:r>
          </a:p>
          <a:p>
            <a:r>
              <a:rPr sz="1200"/>
              <a:t>std      3.690317</a:t>
            </a:r>
          </a:p>
          <a:p>
            <a:r>
              <a:rPr sz="1200"/>
              <a:t>min      0.000114</a:t>
            </a:r>
          </a:p>
          <a:p>
            <a:r>
              <a:rPr sz="1200"/>
              <a:t>25%      0.166981</a:t>
            </a:r>
          </a:p>
          <a:p>
            <a:r>
              <a:rPr sz="1200"/>
              <a:t>50%      0.358909</a:t>
            </a:r>
          </a:p>
          <a:p>
            <a:r>
              <a:rPr sz="1200"/>
              <a:t>75%      0.823810</a:t>
            </a:r>
          </a:p>
          <a:p>
            <a:r>
              <a:rPr sz="1200"/>
              <a:t>80%      1.205619</a:t>
            </a:r>
          </a:p>
          <a:p>
            <a:r>
              <a:rPr sz="1200"/>
              <a:t>85%      1.686217</a:t>
            </a:r>
          </a:p>
          <a:p>
            <a:r>
              <a:rPr sz="1200"/>
              <a:t>90%      2.416609</a:t>
            </a:r>
          </a:p>
          <a:p>
            <a:r>
              <a:rPr sz="1200"/>
              <a:t>95%      6.030000</a:t>
            </a:r>
          </a:p>
          <a:p>
            <a:r>
              <a:rPr sz="1200"/>
              <a:t>99%     20.527333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Random Forest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0.416084</a:t>
            </a:r>
          </a:p>
          <a:p>
            <a:r>
              <a:rPr sz="1200"/>
              <a:t>std     1.342165</a:t>
            </a:r>
          </a:p>
          <a:p>
            <a:r>
              <a:rPr sz="1200"/>
              <a:t>min     0.000000</a:t>
            </a:r>
          </a:p>
          <a:p>
            <a:r>
              <a:rPr sz="1200"/>
              <a:t>25%     0.049819</a:t>
            </a:r>
          </a:p>
          <a:p>
            <a:r>
              <a:rPr sz="1200"/>
              <a:t>50%     0.112020</a:t>
            </a:r>
          </a:p>
          <a:p>
            <a:r>
              <a:rPr sz="1200"/>
              <a:t>75%     0.206503</a:t>
            </a:r>
          </a:p>
          <a:p>
            <a:r>
              <a:rPr sz="1200"/>
              <a:t>80%     0.239125</a:t>
            </a:r>
          </a:p>
          <a:p>
            <a:r>
              <a:rPr sz="1200"/>
              <a:t>85%     0.283267</a:t>
            </a:r>
          </a:p>
          <a:p>
            <a:r>
              <a:rPr sz="1200"/>
              <a:t>90%     0.359522</a:t>
            </a:r>
          </a:p>
          <a:p>
            <a:r>
              <a:rPr sz="1200"/>
              <a:t>95%     0.589382</a:t>
            </a:r>
          </a:p>
          <a:p>
            <a:r>
              <a:rPr sz="1200"/>
              <a:t>99%     7.490852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Random Forest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1.028209</a:t>
            </a:r>
          </a:p>
          <a:p>
            <a:r>
              <a:rPr sz="1200"/>
              <a:t>std     1.302301</a:t>
            </a:r>
          </a:p>
          <a:p>
            <a:r>
              <a:rPr sz="1200"/>
              <a:t>min     0.000101</a:t>
            </a:r>
          </a:p>
          <a:p>
            <a:r>
              <a:rPr sz="1200"/>
              <a:t>25%     0.224037</a:t>
            </a:r>
          </a:p>
          <a:p>
            <a:r>
              <a:rPr sz="1200"/>
              <a:t>50%     0.615931</a:t>
            </a:r>
          </a:p>
          <a:p>
            <a:r>
              <a:rPr sz="1200"/>
              <a:t>75%     1.313662</a:t>
            </a:r>
          </a:p>
          <a:p>
            <a:r>
              <a:rPr sz="1200"/>
              <a:t>80%     1.592247</a:t>
            </a:r>
          </a:p>
          <a:p>
            <a:r>
              <a:rPr sz="1200"/>
              <a:t>85%     1.966463</a:t>
            </a:r>
          </a:p>
          <a:p>
            <a:r>
              <a:rPr sz="1200"/>
              <a:t>90%     2.503016</a:t>
            </a:r>
          </a:p>
          <a:p>
            <a:r>
              <a:rPr sz="1200"/>
              <a:t>95%     3.551202</a:t>
            </a:r>
          </a:p>
          <a:p>
            <a:r>
              <a:rPr sz="1200"/>
              <a:t>99%     6.416182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Random Forest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2.956832e-01</a:t>
            </a:r>
          </a:p>
          <a:p>
            <a:r>
              <a:rPr sz="1200"/>
              <a:t>std     5.305014e-01</a:t>
            </a:r>
          </a:p>
          <a:p>
            <a:r>
              <a:rPr sz="1200"/>
              <a:t>min     1.805241e-16</a:t>
            </a:r>
          </a:p>
          <a:p>
            <a:r>
              <a:rPr sz="1200"/>
              <a:t>25%     6.412429e-02</a:t>
            </a:r>
          </a:p>
          <a:p>
            <a:r>
              <a:rPr sz="1200"/>
              <a:t>50%     1.559459e-01</a:t>
            </a:r>
          </a:p>
          <a:p>
            <a:r>
              <a:rPr sz="1200"/>
              <a:t>75%     2.846328e-01</a:t>
            </a:r>
          </a:p>
          <a:p>
            <a:r>
              <a:rPr sz="1200"/>
              <a:t>80%     3.257388e-01</a:t>
            </a:r>
          </a:p>
          <a:p>
            <a:r>
              <a:rPr sz="1200"/>
              <a:t>85%     3.806023e-01</a:t>
            </a:r>
          </a:p>
          <a:p>
            <a:r>
              <a:rPr sz="1200"/>
              <a:t>90%     4.953016e-01</a:t>
            </a:r>
          </a:p>
          <a:p>
            <a:r>
              <a:rPr sz="1200"/>
              <a:t>95%     9.780160e-01</a:t>
            </a:r>
          </a:p>
          <a:p>
            <a:r>
              <a:rPr sz="1200"/>
              <a:t>99%     3.024873e+00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Random Forest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7.401845e-01</a:t>
            </a:r>
          </a:p>
          <a:p>
            <a:r>
              <a:rPr sz="1200"/>
              <a:t>std     1.502868e+00</a:t>
            </a:r>
          </a:p>
          <a:p>
            <a:r>
              <a:rPr sz="1200"/>
              <a:t>min     4.111937e-16</a:t>
            </a:r>
          </a:p>
          <a:p>
            <a:r>
              <a:rPr sz="1200"/>
              <a:t>25%     1.182813e-01</a:t>
            </a:r>
          </a:p>
          <a:p>
            <a:r>
              <a:rPr sz="1200"/>
              <a:t>50%     2.598718e-01</a:t>
            </a:r>
          </a:p>
          <a:p>
            <a:r>
              <a:rPr sz="1200"/>
              <a:t>75%     6.069231e-01</a:t>
            </a:r>
          </a:p>
          <a:p>
            <a:r>
              <a:rPr sz="1200"/>
              <a:t>80%     8.173096e-01</a:t>
            </a:r>
          </a:p>
          <a:p>
            <a:r>
              <a:rPr sz="1200"/>
              <a:t>85%     1.180372e+00</a:t>
            </a:r>
          </a:p>
          <a:p>
            <a:r>
              <a:rPr sz="1200"/>
              <a:t>90%     1.696000e+00</a:t>
            </a:r>
          </a:p>
          <a:p>
            <a:r>
              <a:rPr sz="1200"/>
              <a:t>95%     3.223714e+00</a:t>
            </a:r>
          </a:p>
          <a:p>
            <a:r>
              <a:rPr sz="1200"/>
              <a:t>99%     8.502171e+00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Random Forest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8.197825e-02</a:t>
            </a:r>
          </a:p>
          <a:p>
            <a:r>
              <a:rPr sz="1200"/>
              <a:t>std     6.616079e-02</a:t>
            </a:r>
          </a:p>
          <a:p>
            <a:r>
              <a:rPr sz="1200"/>
              <a:t>min     4.563537e-16</a:t>
            </a:r>
          </a:p>
          <a:p>
            <a:r>
              <a:rPr sz="1200"/>
              <a:t>25%     3.291116e-02</a:t>
            </a:r>
          </a:p>
          <a:p>
            <a:r>
              <a:rPr sz="1200"/>
              <a:t>50%     6.788862e-02</a:t>
            </a:r>
          </a:p>
          <a:p>
            <a:r>
              <a:rPr sz="1200"/>
              <a:t>75%     1.141698e-01</a:t>
            </a:r>
          </a:p>
          <a:p>
            <a:r>
              <a:rPr sz="1200"/>
              <a:t>80%     1.271756e-01</a:t>
            </a:r>
          </a:p>
          <a:p>
            <a:r>
              <a:rPr sz="1200"/>
              <a:t>85%     1.428384e-01</a:t>
            </a:r>
          </a:p>
          <a:p>
            <a:r>
              <a:rPr sz="1200"/>
              <a:t>90%     1.637036e-01</a:t>
            </a:r>
          </a:p>
          <a:p>
            <a:r>
              <a:rPr sz="1200"/>
              <a:t>95%     2.064796e-01</a:t>
            </a:r>
          </a:p>
          <a:p>
            <a:r>
              <a:rPr sz="1200"/>
              <a:t>99%     3.200254e-01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Random Forest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M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1.273028e+00</a:t>
            </a:r>
          </a:p>
          <a:p>
            <a:r>
              <a:rPr sz="1200"/>
              <a:t>std     3.085130e+00</a:t>
            </a:r>
          </a:p>
          <a:p>
            <a:r>
              <a:rPr sz="1200"/>
              <a:t>min     2.176908e-16</a:t>
            </a:r>
          </a:p>
          <a:p>
            <a:r>
              <a:rPr sz="1200"/>
              <a:t>25%     8.895833e-02</a:t>
            </a:r>
          </a:p>
          <a:p>
            <a:r>
              <a:rPr sz="1200"/>
              <a:t>50%     2.283929e-01</a:t>
            </a:r>
          </a:p>
          <a:p>
            <a:r>
              <a:rPr sz="1200"/>
              <a:t>75%     7.562687e-01</a:t>
            </a:r>
          </a:p>
          <a:p>
            <a:r>
              <a:rPr sz="1200"/>
              <a:t>80%     1.131284e+00</a:t>
            </a:r>
          </a:p>
          <a:p>
            <a:r>
              <a:rPr sz="1200"/>
              <a:t>85%     2.388333e+00</a:t>
            </a:r>
          </a:p>
          <a:p>
            <a:r>
              <a:rPr sz="1200"/>
              <a:t>90%     3.290000e+00</a:t>
            </a:r>
          </a:p>
          <a:p>
            <a:r>
              <a:rPr sz="1200"/>
              <a:t>95%     5.699000e+00</a:t>
            </a:r>
          </a:p>
          <a:p>
            <a:r>
              <a:rPr sz="1200"/>
              <a:t>99%     1.534373e+01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Random Forest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B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5.206315e-01</a:t>
            </a:r>
          </a:p>
          <a:p>
            <a:r>
              <a:rPr sz="1200"/>
              <a:t>std     1.776689e+00</a:t>
            </a:r>
          </a:p>
          <a:p>
            <a:r>
              <a:rPr sz="1200"/>
              <a:t>min     2.909675e-16</a:t>
            </a:r>
          </a:p>
          <a:p>
            <a:r>
              <a:rPr sz="1200"/>
              <a:t>25%     5.066498e-02</a:t>
            </a:r>
          </a:p>
          <a:p>
            <a:r>
              <a:rPr sz="1200"/>
              <a:t>50%     1.133267e-01</a:t>
            </a:r>
          </a:p>
          <a:p>
            <a:r>
              <a:rPr sz="1200"/>
              <a:t>75%     2.300760e-01</a:t>
            </a:r>
          </a:p>
          <a:p>
            <a:r>
              <a:rPr sz="1200"/>
              <a:t>80%     2.720024e-01</a:t>
            </a:r>
          </a:p>
          <a:p>
            <a:r>
              <a:rPr sz="1200"/>
              <a:t>85%     3.245242e-01</a:t>
            </a:r>
          </a:p>
          <a:p>
            <a:r>
              <a:rPr sz="1200"/>
              <a:t>90%     4.176877e-01</a:t>
            </a:r>
          </a:p>
          <a:p>
            <a:r>
              <a:rPr sz="1200"/>
              <a:t>95%     7.334620e-01</a:t>
            </a:r>
          </a:p>
          <a:p>
            <a:r>
              <a:rPr sz="1200"/>
              <a:t>99%     9.554753e+00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Random Forest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4.188505e-02</a:t>
            </a:r>
          </a:p>
          <a:p>
            <a:r>
              <a:rPr sz="1200"/>
              <a:t>std     3.324579e-02</a:t>
            </a:r>
          </a:p>
          <a:p>
            <a:r>
              <a:rPr sz="1200"/>
              <a:t>min     8.793846e-16</a:t>
            </a:r>
          </a:p>
          <a:p>
            <a:r>
              <a:rPr sz="1200"/>
              <a:t>25%     1.459355e-02</a:t>
            </a:r>
          </a:p>
          <a:p>
            <a:r>
              <a:rPr sz="1200"/>
              <a:t>50%     3.386503e-02</a:t>
            </a:r>
          </a:p>
          <a:p>
            <a:r>
              <a:rPr sz="1200"/>
              <a:t>75%     6.267525e-02</a:t>
            </a:r>
          </a:p>
          <a:p>
            <a:r>
              <a:rPr sz="1200"/>
              <a:t>80%     7.057225e-02</a:t>
            </a:r>
          </a:p>
          <a:p>
            <a:r>
              <a:rPr sz="1200"/>
              <a:t>85%     7.925369e-02</a:t>
            </a:r>
          </a:p>
          <a:p>
            <a:r>
              <a:rPr sz="1200"/>
              <a:t>90%     9.180597e-02</a:t>
            </a:r>
          </a:p>
          <a:p>
            <a:r>
              <a:rPr sz="1200"/>
              <a:t>95%     1.084305e-01</a:t>
            </a:r>
          </a:p>
          <a:p>
            <a:r>
              <a:rPr sz="1200"/>
              <a:t>99%     1.315882e-01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Random Forest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3.532909e-02</a:t>
            </a:r>
          </a:p>
          <a:p>
            <a:r>
              <a:rPr sz="1200"/>
              <a:t>std     2.604352e-02</a:t>
            </a:r>
          </a:p>
          <a:p>
            <a:r>
              <a:rPr sz="1200"/>
              <a:t>min     4.916117e-16</a:t>
            </a:r>
          </a:p>
          <a:p>
            <a:r>
              <a:rPr sz="1200"/>
              <a:t>25%     1.394834e-02</a:t>
            </a:r>
          </a:p>
          <a:p>
            <a:r>
              <a:rPr sz="1200"/>
              <a:t>50%     3.068273e-02</a:t>
            </a:r>
          </a:p>
          <a:p>
            <a:r>
              <a:rPr sz="1200"/>
              <a:t>75%     5.189091e-02</a:t>
            </a:r>
          </a:p>
          <a:p>
            <a:r>
              <a:rPr sz="1200"/>
              <a:t>80%     5.716105e-02</a:t>
            </a:r>
          </a:p>
          <a:p>
            <a:r>
              <a:rPr sz="1200"/>
              <a:t>85%     6.302761e-02</a:t>
            </a:r>
          </a:p>
          <a:p>
            <a:r>
              <a:rPr sz="1200"/>
              <a:t>90%     7.196000e-02</a:t>
            </a:r>
          </a:p>
          <a:p>
            <a:r>
              <a:rPr sz="1200"/>
              <a:t>95%     8.499764e-02</a:t>
            </a:r>
          </a:p>
          <a:p>
            <a:r>
              <a:rPr sz="1200"/>
              <a:t>99%     1.057959e-01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Random Forest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5.409621e-02</a:t>
            </a:r>
          </a:p>
          <a:p>
            <a:r>
              <a:rPr sz="1200"/>
              <a:t>std     3.881834e-02</a:t>
            </a:r>
          </a:p>
          <a:p>
            <a:r>
              <a:rPr sz="1200"/>
              <a:t>min     3.784851e-16</a:t>
            </a:r>
          </a:p>
          <a:p>
            <a:r>
              <a:rPr sz="1200"/>
              <a:t>25%     2.352601e-02</a:t>
            </a:r>
          </a:p>
          <a:p>
            <a:r>
              <a:rPr sz="1200"/>
              <a:t>50%     4.739362e-02</a:t>
            </a:r>
          </a:p>
          <a:p>
            <a:r>
              <a:rPr sz="1200"/>
              <a:t>75%     7.494118e-02</a:t>
            </a:r>
          </a:p>
          <a:p>
            <a:r>
              <a:rPr sz="1200"/>
              <a:t>80%     8.287043e-02</a:t>
            </a:r>
          </a:p>
          <a:p>
            <a:r>
              <a:rPr sz="1200"/>
              <a:t>85%     9.470615e-02</a:t>
            </a:r>
          </a:p>
          <a:p>
            <a:r>
              <a:rPr sz="1200"/>
              <a:t>90%     1.102385e-01</a:t>
            </a:r>
          </a:p>
          <a:p>
            <a:r>
              <a:rPr sz="1200"/>
              <a:t>95%     1.315094e-01</a:t>
            </a:r>
          </a:p>
          <a:p>
            <a:r>
              <a:rPr sz="1200"/>
              <a:t>99%     1.633686e-01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Random Forest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0.056487</a:t>
            </a:r>
          </a:p>
          <a:p>
            <a:r>
              <a:rPr sz="1200"/>
              <a:t>std     0.041433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0.022384</a:t>
            </a:r>
          </a:p>
          <a:p>
            <a:r>
              <a:rPr sz="1200"/>
              <a:t>50%     0.048390</a:t>
            </a:r>
          </a:p>
          <a:p>
            <a:r>
              <a:rPr sz="1200"/>
              <a:t>75%     0.083493</a:t>
            </a:r>
          </a:p>
          <a:p>
            <a:r>
              <a:rPr sz="1200"/>
              <a:t>80%     0.092662</a:t>
            </a:r>
          </a:p>
          <a:p>
            <a:r>
              <a:rPr sz="1200"/>
              <a:t>85%     0.102045</a:t>
            </a:r>
          </a:p>
          <a:p>
            <a:r>
              <a:rPr sz="1200"/>
              <a:t>90%     0.115210</a:t>
            </a:r>
          </a:p>
          <a:p>
            <a:r>
              <a:rPr sz="1200"/>
              <a:t>95%     0.132989</a:t>
            </a:r>
          </a:p>
          <a:p>
            <a:r>
              <a:rPr sz="1200"/>
              <a:t>99%     0.175840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Random Forest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9.093581e-02</a:t>
            </a:r>
          </a:p>
          <a:p>
            <a:r>
              <a:rPr sz="1200"/>
              <a:t>std     7.534313e-02</a:t>
            </a:r>
          </a:p>
          <a:p>
            <a:r>
              <a:rPr sz="1200"/>
              <a:t>min     2.385827e-15</a:t>
            </a:r>
          </a:p>
          <a:p>
            <a:r>
              <a:rPr sz="1200"/>
              <a:t>25%     2.954762e-02</a:t>
            </a:r>
          </a:p>
          <a:p>
            <a:r>
              <a:rPr sz="1200"/>
              <a:t>50%     7.063754e-02</a:t>
            </a:r>
          </a:p>
          <a:p>
            <a:r>
              <a:rPr sz="1200"/>
              <a:t>75%     1.377386e-01</a:t>
            </a:r>
          </a:p>
          <a:p>
            <a:r>
              <a:rPr sz="1200"/>
              <a:t>80%     1.590751e-01</a:t>
            </a:r>
          </a:p>
          <a:p>
            <a:r>
              <a:rPr sz="1200"/>
              <a:t>85%     1.814085e-01</a:t>
            </a:r>
          </a:p>
          <a:p>
            <a:r>
              <a:rPr sz="1200"/>
              <a:t>90%     2.086445e-01</a:t>
            </a:r>
          </a:p>
          <a:p>
            <a:r>
              <a:rPr sz="1200"/>
              <a:t>95%     2.396397e-01</a:t>
            </a:r>
          </a:p>
          <a:p>
            <a:r>
              <a:rPr sz="1200"/>
              <a:t>99%     2.868966e-01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Random Forest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0.308553</a:t>
            </a:r>
          </a:p>
          <a:p>
            <a:r>
              <a:rPr sz="1200"/>
              <a:t>std     0.332029</a:t>
            </a:r>
          </a:p>
          <a:p>
            <a:r>
              <a:rPr sz="1200"/>
              <a:t>min     0.000053</a:t>
            </a:r>
          </a:p>
          <a:p>
            <a:r>
              <a:rPr sz="1200"/>
              <a:t>25%     0.066814</a:t>
            </a:r>
          </a:p>
          <a:p>
            <a:r>
              <a:rPr sz="1200"/>
              <a:t>50%     0.207953</a:t>
            </a:r>
          </a:p>
          <a:p>
            <a:r>
              <a:rPr sz="1200"/>
              <a:t>75%     0.450988</a:t>
            </a:r>
          </a:p>
          <a:p>
            <a:r>
              <a:rPr sz="1200"/>
              <a:t>80%     0.504167</a:t>
            </a:r>
          </a:p>
          <a:p>
            <a:r>
              <a:rPr sz="1200"/>
              <a:t>85%     0.579547</a:t>
            </a:r>
          </a:p>
          <a:p>
            <a:r>
              <a:rPr sz="1200"/>
              <a:t>90%     0.680791</a:t>
            </a:r>
          </a:p>
          <a:p>
            <a:r>
              <a:rPr sz="1200"/>
              <a:t>95%     0.899198</a:t>
            </a:r>
          </a:p>
          <a:p>
            <a:r>
              <a:rPr sz="1200"/>
              <a:t>99%     1.603354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